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66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3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803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0678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65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1178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79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863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86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96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54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49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74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69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11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81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94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D7C8-60C0-4E48-890D-BFCF9DA47530}" type="datetimeFigureOut">
              <a:rPr lang="es-ES" smtClean="0"/>
              <a:t>24/08/2019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B2E30-F6B5-4898-9336-E78755E4F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831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latin typeface="Garamond" panose="02020404030301010803" pitchFamily="18" charset="0"/>
              </a:rPr>
              <a:t/>
            </a:r>
            <a:br>
              <a:rPr lang="es-ES" b="1" dirty="0" smtClean="0">
                <a:latin typeface="Garamond" panose="02020404030301010803" pitchFamily="18" charset="0"/>
              </a:rPr>
            </a:br>
            <a:r>
              <a:rPr lang="es-ES" sz="6700" b="1" dirty="0" smtClean="0">
                <a:latin typeface="Garamond" panose="02020404030301010803" pitchFamily="18" charset="0"/>
              </a:rPr>
              <a:t>CarePets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4900" dirty="0">
                <a:latin typeface="Cambria" panose="02040503050406030204" pitchFamily="18" charset="0"/>
                <a:ea typeface="Cambria" panose="02040503050406030204" pitchFamily="18" charset="0"/>
              </a:rPr>
              <a:t>Plataforma para Ofrecer Servicios para </a:t>
            </a:r>
            <a:r>
              <a:rPr lang="es-ES" sz="4900" dirty="0" smtClean="0">
                <a:latin typeface="Cambria" panose="02040503050406030204" pitchFamily="18" charset="0"/>
                <a:ea typeface="Cambria" panose="02040503050406030204" pitchFamily="18" charset="0"/>
              </a:rPr>
              <a:t>Mascotas</a:t>
            </a:r>
            <a:endParaRPr lang="es-ES" sz="49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E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s-ES" dirty="0" smtClean="0">
                <a:latin typeface="Cambria" panose="02040503050406030204" pitchFamily="18" charset="0"/>
                <a:ea typeface="Cambria" panose="02040503050406030204" pitchFamily="18" charset="0"/>
              </a:rPr>
              <a:t>Unai López Ansoleaga</a:t>
            </a:r>
          </a:p>
          <a:p>
            <a:r>
              <a:rPr lang="es-ES" dirty="0" smtClean="0">
                <a:latin typeface="Cambria" panose="02040503050406030204" pitchFamily="18" charset="0"/>
                <a:ea typeface="Cambria" panose="02040503050406030204" pitchFamily="18" charset="0"/>
              </a:rPr>
              <a:t>Imanol Usandizaga </a:t>
            </a:r>
            <a:r>
              <a:rPr lang="es-E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Lombana</a:t>
            </a:r>
            <a:endParaRPr lang="es-E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Tecnologías</a:t>
            </a:r>
            <a:endParaRPr lang="es-ES" sz="34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3" y="1944688"/>
            <a:ext cx="3240000" cy="3240000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38" y="1626995"/>
            <a:ext cx="2543262" cy="25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2" y="3345425"/>
            <a:ext cx="1991032" cy="19910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86" y="2301353"/>
            <a:ext cx="2773686" cy="1158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27" y="3663860"/>
            <a:ext cx="4314611" cy="1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Tipos de Usuario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 smtClean="0"/>
              <a:t>	</a:t>
            </a:r>
          </a:p>
          <a:p>
            <a:pPr marL="0" indent="0">
              <a:buNone/>
            </a:pPr>
            <a:endParaRPr lang="es-ES" sz="2000" b="1" dirty="0"/>
          </a:p>
          <a:p>
            <a:pPr marL="0" indent="0">
              <a:buNone/>
            </a:pPr>
            <a:endParaRPr lang="es-ES" sz="2000" b="1" dirty="0" smtClean="0"/>
          </a:p>
          <a:p>
            <a:pPr marL="0" indent="0">
              <a:buNone/>
            </a:pPr>
            <a:r>
              <a:rPr lang="es-ES" sz="2000" b="1" dirty="0" smtClean="0"/>
              <a:t>	</a:t>
            </a:r>
          </a:p>
          <a:p>
            <a:pPr marL="0" indent="0">
              <a:buNone/>
            </a:pPr>
            <a:r>
              <a:rPr lang="es-ES" sz="2000" b="1" dirty="0" smtClean="0"/>
              <a:t>	   Dueño / Cuidador	   Clínica Veterinaria	   Protectora de Animales</a:t>
            </a:r>
          </a:p>
          <a:p>
            <a:pPr marL="0" indent="0">
              <a:buNone/>
            </a:pPr>
            <a:r>
              <a:rPr lang="es-ES" sz="2000" b="1" dirty="0"/>
              <a:t>	</a:t>
            </a:r>
            <a:r>
              <a:rPr lang="es-ES" sz="2000" b="1" dirty="0" smtClean="0"/>
              <a:t>   </a:t>
            </a:r>
            <a:r>
              <a:rPr lang="es-ES" sz="2000" dirty="0" smtClean="0"/>
              <a:t>Dueño + Cuidador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85" y="2132488"/>
            <a:ext cx="1511300" cy="21482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9000"/>
              </a:srgbClr>
            </a:outerShdw>
            <a:softEdge rad="1524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98" y="2214087"/>
            <a:ext cx="2499179" cy="1933575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42" y="2132488"/>
            <a:ext cx="2645346" cy="2170969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39276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Dueño/Cuidador</a:t>
            </a:r>
            <a:endParaRPr lang="es-ES" sz="3400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267865"/>
              </p:ext>
            </p:extLst>
          </p:nvPr>
        </p:nvGraphicFramePr>
        <p:xfrm>
          <a:off x="1141413" y="2249488"/>
          <a:ext cx="990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MENSAJERÍA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Enviar</a:t>
                      </a:r>
                      <a:r>
                        <a:rPr lang="es-ES" baseline="0" dirty="0" smtClean="0"/>
                        <a:t> mensaje directo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Responder mensaje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</a:t>
                      </a:r>
                      <a:r>
                        <a:rPr lang="es-ES" baseline="0" dirty="0" smtClean="0"/>
                        <a:t> servicio de cuidador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servicio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                Si</a:t>
                      </a:r>
                      <a:r>
                        <a:rPr lang="es-ES" baseline="0" dirty="0" smtClean="0"/>
                        <a:t> es cuidador            Si no es cuidador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servicio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                Si</a:t>
                      </a:r>
                      <a:r>
                        <a:rPr lang="es-ES" baseline="0" dirty="0" smtClean="0"/>
                        <a:t> es cuidador             Si no es cuidador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 adopción de protectora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72803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adopción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62988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adopción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876935235"/>
                  </a:ext>
                </a:extLst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1" y="2677667"/>
            <a:ext cx="270000" cy="27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0" y="3075087"/>
            <a:ext cx="270000" cy="27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435806"/>
            <a:ext cx="270000" cy="27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07" y="4151062"/>
            <a:ext cx="270000" cy="27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07" y="3783268"/>
            <a:ext cx="270000" cy="270000"/>
          </a:xfrm>
          <a:prstGeom prst="rect">
            <a:avLst/>
          </a:prstGeom>
        </p:spPr>
      </p:pic>
      <p:pic>
        <p:nvPicPr>
          <p:cNvPr id="16" name="Imagen 15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60" y="3808317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60" y="4151062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490003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526003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460" y="4545099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Dueño/Cuidador</a:t>
            </a:r>
            <a:endParaRPr lang="es-ES" sz="3400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576963"/>
              </p:ext>
            </p:extLst>
          </p:nvPr>
        </p:nvGraphicFramePr>
        <p:xfrm>
          <a:off x="1141411" y="1944670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EDICIÓN DE PERFIL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</a:t>
                      </a:r>
                      <a:r>
                        <a:rPr lang="es-ES" baseline="0" dirty="0" smtClean="0"/>
                        <a:t> contraseña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</a:t>
                      </a:r>
                      <a:r>
                        <a:rPr lang="es-ES" baseline="0" dirty="0" smtClean="0"/>
                        <a:t> obligatoria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opcional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de cuidador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                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tablón</a:t>
                      </a:r>
                      <a:r>
                        <a:rPr lang="es-ES" baseline="0" dirty="0" smtClean="0"/>
                        <a:t> de adopciones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1" y="2372867"/>
            <a:ext cx="270000" cy="27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0" y="2770287"/>
            <a:ext cx="270000" cy="27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131006"/>
            <a:ext cx="270000" cy="270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503535"/>
            <a:ext cx="270000" cy="270000"/>
          </a:xfrm>
          <a:prstGeom prst="rect">
            <a:avLst/>
          </a:prstGeom>
        </p:spPr>
      </p:pic>
      <p:pic>
        <p:nvPicPr>
          <p:cNvPr id="22" name="Imagen 21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3862952"/>
            <a:ext cx="270000" cy="27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Marcador de contenid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15769"/>
              </p:ext>
            </p:extLst>
          </p:nvPr>
        </p:nvGraphicFramePr>
        <p:xfrm>
          <a:off x="923544" y="4470457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BÚSQUEDA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</a:t>
                      </a:r>
                      <a:r>
                        <a:rPr lang="es-ES" baseline="0" dirty="0" smtClean="0"/>
                        <a:t> de cuidadores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clínicas veterinarias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protectoras</a:t>
                      </a:r>
                      <a:r>
                        <a:rPr lang="es-ES" baseline="0" dirty="0" smtClean="0"/>
                        <a:t> de animales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</a:tbl>
          </a:graphicData>
        </a:graphic>
      </p:graphicFrame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1" y="4887869"/>
            <a:ext cx="270000" cy="27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0" y="5285289"/>
            <a:ext cx="270000" cy="27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5646008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Clínica Veterinaria</a:t>
            </a:r>
            <a:endParaRPr lang="es-ES" sz="3400" dirty="0"/>
          </a:p>
        </p:txBody>
      </p:sp>
      <p:graphicFrame>
        <p:nvGraphicFramePr>
          <p:cNvPr id="14" name="Marcador de contenid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706609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MENSAJERÍA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Enviar</a:t>
                      </a:r>
                      <a:r>
                        <a:rPr lang="es-ES" baseline="0" dirty="0" smtClean="0"/>
                        <a:t> mensaje directo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Responder mensaje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</a:t>
                      </a:r>
                      <a:r>
                        <a:rPr lang="es-ES" baseline="0" dirty="0" smtClean="0"/>
                        <a:t> servicio de cuidador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servicio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servicio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 adopción de protectora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3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adopción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8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adopción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5235"/>
                  </a:ext>
                </a:extLst>
              </a:tr>
            </a:tbl>
          </a:graphicData>
        </a:graphic>
      </p:graphicFrame>
      <p:pic>
        <p:nvPicPr>
          <p:cNvPr id="23" name="Imagen 22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298355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4461124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4821124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60" y="224345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n 30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371595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n 31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408600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n 32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60" y="334590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60" y="2621200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Clínica Veterinaria</a:t>
            </a:r>
            <a:endParaRPr lang="es-ES" sz="3400" dirty="0"/>
          </a:p>
        </p:txBody>
      </p:sp>
      <p:graphicFrame>
        <p:nvGraphicFramePr>
          <p:cNvPr id="12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671919"/>
              </p:ext>
            </p:extLst>
          </p:nvPr>
        </p:nvGraphicFramePr>
        <p:xfrm>
          <a:off x="1141411" y="1872182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EDICIÓN DE PERFIL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</a:t>
                      </a:r>
                      <a:r>
                        <a:rPr lang="es-ES" baseline="0" dirty="0" smtClean="0"/>
                        <a:t> contraseña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</a:t>
                      </a:r>
                      <a:r>
                        <a:rPr lang="es-ES" baseline="0" dirty="0" smtClean="0"/>
                        <a:t> obligatoria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opcional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de cuidador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                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tablón</a:t>
                      </a:r>
                      <a:r>
                        <a:rPr lang="es-ES" baseline="0" dirty="0" smtClean="0"/>
                        <a:t> de adopciones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</a:tbl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1" y="2299715"/>
            <a:ext cx="270000" cy="27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0" y="2697135"/>
            <a:ext cx="270000" cy="270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057854"/>
            <a:ext cx="270000" cy="270000"/>
          </a:xfrm>
          <a:prstGeom prst="rect">
            <a:avLst/>
          </a:prstGeom>
        </p:spPr>
      </p:pic>
      <p:pic>
        <p:nvPicPr>
          <p:cNvPr id="18" name="Imagen 17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3789800"/>
            <a:ext cx="270000" cy="27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Marcador de contenid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360910"/>
              </p:ext>
            </p:extLst>
          </p:nvPr>
        </p:nvGraphicFramePr>
        <p:xfrm>
          <a:off x="838200" y="441377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BÚSQUEDA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</a:t>
                      </a:r>
                      <a:r>
                        <a:rPr lang="es-ES" baseline="0" dirty="0" smtClean="0"/>
                        <a:t> de cuidadores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clínicas veterinarias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protectoras</a:t>
                      </a:r>
                      <a:r>
                        <a:rPr lang="es-ES" baseline="0" dirty="0" smtClean="0"/>
                        <a:t> de animales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</a:tbl>
          </a:graphicData>
        </a:graphic>
      </p:graphicFrame>
      <p:pic>
        <p:nvPicPr>
          <p:cNvPr id="26" name="Imagen 25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3452332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5185585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4835417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058" y="5568684"/>
            <a:ext cx="27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0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Protectora de Animales</a:t>
            </a:r>
            <a:endParaRPr lang="es-ES" sz="3400" dirty="0"/>
          </a:p>
        </p:txBody>
      </p:sp>
      <p:graphicFrame>
        <p:nvGraphicFramePr>
          <p:cNvPr id="14" name="Marcador de contenido 9"/>
          <p:cNvGraphicFramePr>
            <a:graphicFrameLocks/>
          </p:cNvGraphicFramePr>
          <p:nvPr/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MENSAJERÍA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Enviar</a:t>
                      </a:r>
                      <a:r>
                        <a:rPr lang="es-ES" baseline="0" dirty="0" smtClean="0"/>
                        <a:t> mensaje directo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Responder mensaje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</a:t>
                      </a:r>
                      <a:r>
                        <a:rPr lang="es-ES" baseline="0" dirty="0" smtClean="0"/>
                        <a:t> servicio de cuidador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servicio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servicio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Solicitar adopción de protectora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3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Aceptar</a:t>
                      </a:r>
                      <a:r>
                        <a:rPr lang="es-ES" baseline="0" dirty="0" smtClean="0"/>
                        <a:t> solicitud de adopción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8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Rechazar solicitud de adopción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5235"/>
                  </a:ext>
                </a:extLst>
              </a:tr>
            </a:tbl>
          </a:graphicData>
        </a:graphic>
      </p:graphicFrame>
      <p:pic>
        <p:nvPicPr>
          <p:cNvPr id="23" name="Imagen 22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298355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60" y="224345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n 30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371595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n 31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46" y="408600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n 32" descr="Resultado de imagen de png 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60" y="3345906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60" y="2621200"/>
            <a:ext cx="270000" cy="27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46" y="4476895"/>
            <a:ext cx="270000" cy="27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46" y="4830152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Funcionalidades Protectora de Animales</a:t>
            </a:r>
            <a:endParaRPr lang="es-ES" sz="3400" dirty="0"/>
          </a:p>
        </p:txBody>
      </p:sp>
      <p:graphicFrame>
        <p:nvGraphicFramePr>
          <p:cNvPr id="12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153023"/>
              </p:ext>
            </p:extLst>
          </p:nvPr>
        </p:nvGraphicFramePr>
        <p:xfrm>
          <a:off x="1141411" y="1873239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EDICIÓN DE PERFIL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</a:t>
                      </a:r>
                      <a:r>
                        <a:rPr lang="es-ES" baseline="0" dirty="0" smtClean="0"/>
                        <a:t> contraseña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</a:t>
                      </a:r>
                      <a:r>
                        <a:rPr lang="es-ES" baseline="0" dirty="0" smtClean="0"/>
                        <a:t> obligatoria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opcional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información de cuidador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                </a:t>
                      </a:r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3595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Editar tablón</a:t>
                      </a:r>
                      <a:r>
                        <a:rPr lang="es-ES" baseline="0" dirty="0" smtClean="0"/>
                        <a:t> de adopciones</a:t>
                      </a:r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938243980"/>
                  </a:ext>
                </a:extLst>
              </a:tr>
            </a:tbl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1" y="2299715"/>
            <a:ext cx="270000" cy="27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80" y="2697135"/>
            <a:ext cx="270000" cy="270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057854"/>
            <a:ext cx="270000" cy="270000"/>
          </a:xfrm>
          <a:prstGeom prst="rect">
            <a:avLst/>
          </a:prstGeom>
        </p:spPr>
      </p:pic>
      <p:graphicFrame>
        <p:nvGraphicFramePr>
          <p:cNvPr id="19" name="Marcador de contenido 9"/>
          <p:cNvGraphicFramePr>
            <a:graphicFrameLocks/>
          </p:cNvGraphicFramePr>
          <p:nvPr/>
        </p:nvGraphicFramePr>
        <p:xfrm>
          <a:off x="838200" y="441377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032634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64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/>
                        <a:t>SISTEMA DE BÚSQUEDA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DISPONIBLE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</a:t>
                      </a:r>
                      <a:r>
                        <a:rPr lang="es-ES" baseline="0" dirty="0" smtClean="0"/>
                        <a:t> de cuidadores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clínicas veterinarias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1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Búsqueda de protectoras</a:t>
                      </a:r>
                      <a:r>
                        <a:rPr lang="es-ES" baseline="0" dirty="0" smtClean="0"/>
                        <a:t> de animales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14008"/>
                  </a:ext>
                </a:extLst>
              </a:tr>
            </a:tbl>
          </a:graphicData>
        </a:graphic>
      </p:graphicFrame>
      <p:pic>
        <p:nvPicPr>
          <p:cNvPr id="26" name="Imagen 25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3452332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5185585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79" y="4835417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058" y="5568684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179" y="3806002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 smtClean="0"/>
              <a:t>Interfaces Responsivas</a:t>
            </a:r>
            <a:endParaRPr lang="es-ES" sz="3400" dirty="0"/>
          </a:p>
        </p:txBody>
      </p:sp>
      <p:pic>
        <p:nvPicPr>
          <p:cNvPr id="4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59" y="1970691"/>
            <a:ext cx="7722905" cy="4320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64" y="4630103"/>
            <a:ext cx="1236874" cy="1489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84" y="2179638"/>
            <a:ext cx="4775016" cy="311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923" y="5396388"/>
            <a:ext cx="528283" cy="8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078" y="2097088"/>
            <a:ext cx="807266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/>
              <a:t>MOTIVACIÓN</a:t>
            </a:r>
          </a:p>
          <a:p>
            <a:pPr marL="0" indent="0" algn="ctr">
              <a:buNone/>
            </a:pPr>
            <a:r>
              <a:rPr lang="es-ES" dirty="0" smtClean="0"/>
              <a:t>OBJETIVOS</a:t>
            </a:r>
          </a:p>
          <a:p>
            <a:pPr marL="0" indent="0" algn="ctr">
              <a:buNone/>
            </a:pPr>
            <a:r>
              <a:rPr lang="es-ES" dirty="0" smtClean="0"/>
              <a:t>METODOLOGÍA</a:t>
            </a:r>
          </a:p>
          <a:p>
            <a:pPr marL="0" indent="0" algn="ctr">
              <a:buNone/>
            </a:pPr>
            <a:r>
              <a:rPr lang="es-ES" dirty="0" smtClean="0"/>
              <a:t>DISEÑO</a:t>
            </a:r>
          </a:p>
          <a:p>
            <a:pPr marL="0" indent="0" algn="ctr">
              <a:buNone/>
            </a:pPr>
            <a:r>
              <a:rPr lang="es-ES" dirty="0" smtClean="0"/>
              <a:t>IMPLEMENTACIÓN</a:t>
            </a:r>
          </a:p>
          <a:p>
            <a:pPr marL="0" indent="0" algn="ctr">
              <a:buNone/>
            </a:pPr>
            <a:r>
              <a:rPr lang="es-ES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5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092" y="2097088"/>
            <a:ext cx="805064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</a:t>
            </a:r>
            <a:r>
              <a:rPr lang="es-ES" sz="3400" dirty="0" smtClean="0"/>
              <a:t>Solicitud</a:t>
            </a:r>
            <a:endParaRPr lang="es-ES" sz="34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92" y="2097088"/>
            <a:ext cx="80616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078" y="2097088"/>
            <a:ext cx="807266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92" y="2097088"/>
            <a:ext cx="80616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92" y="2097088"/>
            <a:ext cx="80616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92" y="2097088"/>
            <a:ext cx="80616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078" y="2097088"/>
            <a:ext cx="807266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445" y="2097088"/>
            <a:ext cx="810593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/ </a:t>
            </a:r>
            <a:r>
              <a:rPr lang="es-ES" sz="3400" dirty="0"/>
              <a:t>Ejemplo Proceso de Solicitud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05" y="2097088"/>
            <a:ext cx="809481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Error subestimando el desarrollo del foro</a:t>
            </a:r>
          </a:p>
          <a:p>
            <a:r>
              <a:rPr lang="es-ES" dirty="0" smtClean="0"/>
              <a:t>Interfaces intuitivas</a:t>
            </a:r>
          </a:p>
          <a:p>
            <a:r>
              <a:rPr lang="es-ES" dirty="0" smtClean="0"/>
              <a:t>Curva de aprendizaje leve</a:t>
            </a:r>
          </a:p>
          <a:p>
            <a:r>
              <a:rPr lang="es-ES" dirty="0" smtClean="0"/>
              <a:t>Producto atractivo</a:t>
            </a:r>
          </a:p>
          <a:p>
            <a:r>
              <a:rPr lang="es-ES" dirty="0" smtClean="0"/>
              <a:t>Producto que ofrece gran valor</a:t>
            </a:r>
          </a:p>
          <a:p>
            <a:r>
              <a:rPr lang="es-ES" dirty="0" smtClean="0"/>
              <a:t>Mejorable desde el punto de vista de las funcionalidades </a:t>
            </a:r>
            <a:r>
              <a:rPr lang="es-ES" smtClean="0"/>
              <a:t>de usuario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6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Amante de los animales</a:t>
            </a:r>
          </a:p>
          <a:p>
            <a:r>
              <a:rPr lang="es-ES" dirty="0" smtClean="0"/>
              <a:t>Problema para cuidarlos en vacaciones</a:t>
            </a:r>
          </a:p>
          <a:p>
            <a:r>
              <a:rPr lang="es-ES" dirty="0" smtClean="0"/>
              <a:t>Gente con falta de tiempo</a:t>
            </a:r>
          </a:p>
          <a:p>
            <a:r>
              <a:rPr lang="es-ES" dirty="0" smtClean="0"/>
              <a:t>Problemas con las adopciones de las protectoras</a:t>
            </a:r>
          </a:p>
          <a:p>
            <a:r>
              <a:rPr lang="es-ES" dirty="0" smtClean="0"/>
              <a:t>Búsqueda de clínica veterinaria de confianza</a:t>
            </a:r>
          </a:p>
        </p:txBody>
      </p:sp>
    </p:spTree>
    <p:extLst>
      <p:ext uri="{BB962C8B-B14F-4D97-AF65-F5344CB8AC3E}">
        <p14:creationId xmlns:p14="http://schemas.microsoft.com/office/powerpoint/2010/main" val="22614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152" y="2610926"/>
            <a:ext cx="9792648" cy="1478570"/>
          </a:xfrm>
        </p:spPr>
        <p:txBody>
          <a:bodyPr>
            <a:noAutofit/>
          </a:bodyPr>
          <a:lstStyle/>
          <a:p>
            <a:r>
              <a:rPr lang="es-ES" sz="6200" dirty="0"/>
              <a:t>https://</a:t>
            </a:r>
            <a:r>
              <a:rPr lang="es-ES" sz="6200" dirty="0" smtClean="0"/>
              <a:t>www.carepets.es</a:t>
            </a:r>
            <a:endParaRPr lang="es-ES" sz="6200" dirty="0"/>
          </a:p>
        </p:txBody>
      </p:sp>
    </p:spTree>
    <p:extLst>
      <p:ext uri="{BB962C8B-B14F-4D97-AF65-F5344CB8AC3E}">
        <p14:creationId xmlns:p14="http://schemas.microsoft.com/office/powerpoint/2010/main" val="5580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143896"/>
              </p:ext>
            </p:extLst>
          </p:nvPr>
        </p:nvGraphicFramePr>
        <p:xfrm>
          <a:off x="1141413" y="2249488"/>
          <a:ext cx="990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63439129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5008056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246426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7159564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42401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Ayudar a dueños con falta de tiempo</a:t>
                      </a:r>
                    </a:p>
                    <a:p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Ayudar a dueños en periodos de vacaciones</a:t>
                      </a:r>
                    </a:p>
                    <a:p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 a conocer a protectoras de animales y facilitar las adopciones</a:t>
                      </a:r>
                    </a:p>
                    <a:p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Ayudar a anunciar a las clínicas veterinarias</a:t>
                      </a:r>
                    </a:p>
                    <a:p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Crear</a:t>
                      </a:r>
                      <a:r>
                        <a:rPr lang="es-ES" sz="1800" b="1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una comunidad mediante un foro</a:t>
                      </a:r>
                      <a:endParaRPr lang="es-ES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230047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1080635146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53" y="4105617"/>
            <a:ext cx="890093" cy="8900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45" y="4142193"/>
            <a:ext cx="890093" cy="8900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913" y="4123822"/>
            <a:ext cx="890093" cy="8900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05" y="4154385"/>
            <a:ext cx="890093" cy="890093"/>
          </a:xfrm>
          <a:prstGeom prst="rect">
            <a:avLst/>
          </a:prstGeom>
        </p:spPr>
      </p:pic>
      <p:pic>
        <p:nvPicPr>
          <p:cNvPr id="10" name="Imagen 9" descr="Resultado de imagen de png X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13" y="4105617"/>
            <a:ext cx="882015" cy="882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8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/ </a:t>
            </a:r>
            <a:r>
              <a:rPr lang="es-ES" sz="3400" dirty="0" smtClean="0"/>
              <a:t>PMBOOK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Establece un criterio de buenas prácticas</a:t>
            </a:r>
          </a:p>
          <a:p>
            <a:r>
              <a:rPr lang="es-ES" dirty="0" smtClean="0"/>
              <a:t>Reduce la incertidumbre en el desarrollo del proyecto</a:t>
            </a:r>
          </a:p>
          <a:p>
            <a:r>
              <a:rPr lang="es-ES" dirty="0" smtClean="0"/>
              <a:t>Ampliamente utilizado y aceptado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69" y="2816352"/>
            <a:ext cx="2595727" cy="33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/ </a:t>
            </a:r>
            <a:r>
              <a:rPr lang="es-ES" sz="3400" dirty="0" smtClean="0"/>
              <a:t>Diagrama EDT</a:t>
            </a:r>
            <a:endParaRPr lang="es-ES" sz="3400" dirty="0"/>
          </a:p>
        </p:txBody>
      </p:sp>
      <p:pic>
        <p:nvPicPr>
          <p:cNvPr id="4" name="Marcador de contenido 3" descr="C:\Users\Unai\Desktop\wbs _ ed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23" y="1896839"/>
            <a:ext cx="7371778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5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/ </a:t>
            </a:r>
            <a:r>
              <a:rPr lang="es-ES" sz="3400" dirty="0" smtClean="0"/>
              <a:t>Dependencias</a:t>
            </a:r>
            <a:endParaRPr lang="es-ES" sz="3400" dirty="0"/>
          </a:p>
        </p:txBody>
      </p:sp>
      <p:pic>
        <p:nvPicPr>
          <p:cNvPr id="4" name="Marcador de contenido 3" descr="C:\Users\Unai\Desktop\Untitled Diagr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944" y="3238745"/>
            <a:ext cx="9012936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8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/ </a:t>
            </a:r>
            <a:r>
              <a:rPr lang="es-ES" sz="3400" dirty="0" smtClean="0"/>
              <a:t>Arquitectura Lógica</a:t>
            </a:r>
            <a:endParaRPr lang="es-ES" sz="3400" dirty="0"/>
          </a:p>
        </p:txBody>
      </p:sp>
      <p:pic>
        <p:nvPicPr>
          <p:cNvPr id="6" name="Marcador de contenido 5" descr="C:\Users\Unai\AppData\Local\Temp\arquitectura_logica_final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59" y="1728088"/>
            <a:ext cx="6480000" cy="503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7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/ </a:t>
            </a:r>
            <a:r>
              <a:rPr lang="es-ES" sz="3400" dirty="0" smtClean="0"/>
              <a:t>Prototipo Digital con Figma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Reducir incertidumbre del proyecto</a:t>
            </a:r>
          </a:p>
          <a:p>
            <a:r>
              <a:rPr lang="es-ES" dirty="0" smtClean="0"/>
              <a:t>Mejorar estética</a:t>
            </a:r>
          </a:p>
          <a:p>
            <a:r>
              <a:rPr lang="es-ES" dirty="0" smtClean="0"/>
              <a:t>Mejorar </a:t>
            </a:r>
            <a:r>
              <a:rPr lang="es-ES" i="1" dirty="0" smtClean="0"/>
              <a:t>“</a:t>
            </a:r>
            <a:r>
              <a:rPr lang="es-ES" i="1" dirty="0" err="1" smtClean="0"/>
              <a:t>User</a:t>
            </a:r>
            <a:r>
              <a:rPr lang="es-ES" i="1" dirty="0" smtClean="0"/>
              <a:t> </a:t>
            </a:r>
            <a:r>
              <a:rPr lang="es-ES" i="1" dirty="0" err="1" smtClean="0"/>
              <a:t>Experience</a:t>
            </a:r>
            <a:r>
              <a:rPr lang="es-ES" i="1" dirty="0" smtClean="0"/>
              <a:t>”</a:t>
            </a:r>
          </a:p>
          <a:p>
            <a:endParaRPr lang="es-E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112" y="2934653"/>
            <a:ext cx="6519703" cy="34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2404</TotalTime>
  <Words>491</Words>
  <Application>Microsoft Office PowerPoint</Application>
  <PresentationFormat>Panorámica</PresentationFormat>
  <Paragraphs>140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Cambria</vt:lpstr>
      <vt:lpstr>Garamond</vt:lpstr>
      <vt:lpstr>Trebuchet MS</vt:lpstr>
      <vt:lpstr>Tw Cen MT</vt:lpstr>
      <vt:lpstr>Circuito</vt:lpstr>
      <vt:lpstr> CarePets Plataforma para Ofrecer Servicios para Mascotas</vt:lpstr>
      <vt:lpstr>Contenido</vt:lpstr>
      <vt:lpstr>Motivación</vt:lpstr>
      <vt:lpstr>Objetivos</vt:lpstr>
      <vt:lpstr>Metodología / PMBOOK</vt:lpstr>
      <vt:lpstr>Metodología / Diagrama EDT</vt:lpstr>
      <vt:lpstr>Metodología / Dependencias</vt:lpstr>
      <vt:lpstr>Diseño / Arquitectura Lógica</vt:lpstr>
      <vt:lpstr>Diseño / Prototipo Digital con Figma</vt:lpstr>
      <vt:lpstr>Implementación / Tecnologías</vt:lpstr>
      <vt:lpstr>Implementación / Tipos de Usuario</vt:lpstr>
      <vt:lpstr>Implementación / Funcionalidades Dueño/Cuidador</vt:lpstr>
      <vt:lpstr>Implementación / Funcionalidades Dueño/Cuidador</vt:lpstr>
      <vt:lpstr>Implementación / Funcionalidades Clínica Veterinaria</vt:lpstr>
      <vt:lpstr>Implementación / Funcionalidades Clínica Veterinaria</vt:lpstr>
      <vt:lpstr>Implementación / Funcionalidades Protectora de Animales</vt:lpstr>
      <vt:lpstr>Implementación / Funcionalidades Protectora de Animales</vt:lpstr>
      <vt:lpstr>Implementación / Interfaces Responsivas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Implementación / Ejemplo Proceso de Solicitud</vt:lpstr>
      <vt:lpstr>Conclusiones</vt:lpstr>
      <vt:lpstr>https://www.carepets.es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Unai</dc:creator>
  <cp:lastModifiedBy>Unai</cp:lastModifiedBy>
  <cp:revision>40</cp:revision>
  <dcterms:created xsi:type="dcterms:W3CDTF">2019-08-17T10:14:16Z</dcterms:created>
  <dcterms:modified xsi:type="dcterms:W3CDTF">2019-08-24T09:48:15Z</dcterms:modified>
</cp:coreProperties>
</file>